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57" r:id="rId6"/>
    <p:sldId id="270" r:id="rId7"/>
    <p:sldId id="263" r:id="rId8"/>
    <p:sldId id="265" r:id="rId9"/>
    <p:sldId id="268" r:id="rId10"/>
    <p:sldId id="267" r:id="rId11"/>
    <p:sldId id="259" r:id="rId12"/>
    <p:sldId id="260" r:id="rId13"/>
    <p:sldId id="266" r:id="rId14"/>
    <p:sldId id="272" r:id="rId15"/>
    <p:sldId id="264" r:id="rId16"/>
    <p:sldId id="269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875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875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875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875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875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875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875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875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875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875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875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D9D4DD-4AC9-426A-BDAE-3409E49BFFFB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D4F5FC3-89B2-4E5E-A954-5E339AE1A25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875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igil\Downloads\Ed%20Sheeran%20-%20Shape%20Of%20You%20-%20Testo%20e%20Traduzione%20Ita%20Lyrics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astellar" pitchFamily="18" charset="0"/>
              </a:rPr>
              <a:t>Tra calligrammi, poesie e fantasia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Castellar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3816424" cy="1752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Edwardian Script ITC" pitchFamily="66" charset="0"/>
              </a:rPr>
              <a:t>Classe VC</a:t>
            </a:r>
          </a:p>
          <a:p>
            <a:pPr algn="ctr"/>
            <a:endParaRPr lang="it-IT" b="1" dirty="0" smtClean="0">
              <a:solidFill>
                <a:schemeClr val="accent1">
                  <a:lumMod val="75000"/>
                </a:schemeClr>
              </a:solidFill>
              <a:latin typeface="Edwardian Script ITC" pitchFamily="66" charset="0"/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Edwardian Script ITC" pitchFamily="66" charset="0"/>
              </a:rPr>
              <a:t>Clementina Perone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Edwardian Script ITC" pitchFamily="66" charset="0"/>
            </a:endParaRPr>
          </a:p>
        </p:txBody>
      </p:sp>
      <p:pic>
        <p:nvPicPr>
          <p:cNvPr id="4" name="Ed Sheeran - Shape Of You - Testo e Traduzione Ita Lyric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100" name="Picture 4" descr="C:\Users\sigil\AppData\Local\Microsoft\Windows\INetCache\IE\RID8EWOW\scrapbook-1656321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2420888"/>
            <a:ext cx="4896544" cy="4725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39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00614_222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6192150" cy="6411223"/>
          </a:xfrm>
          <a:prstGeom prst="rect">
            <a:avLst/>
          </a:prstGeom>
        </p:spPr>
      </p:pic>
      <p:pic>
        <p:nvPicPr>
          <p:cNvPr id="8195" name="Picture 3" descr="C:\Users\sigil\AppData\Local\Microsoft\Windows\INetCache\IE\KHNZA7Y7\margherit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36912"/>
            <a:ext cx="1006754" cy="13818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00614_222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6480145" cy="6336704"/>
          </a:xfrm>
          <a:prstGeom prst="rect">
            <a:avLst/>
          </a:prstGeom>
        </p:spPr>
      </p:pic>
      <p:pic>
        <p:nvPicPr>
          <p:cNvPr id="9219" name="Picture 3" descr="C:\Users\sigil\AppData\Local\Microsoft\Windows\INetCache\IE\ZD6H0KBR\heart-1993435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628800" cy="16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21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200614_222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6264696" cy="6419027"/>
          </a:xfrm>
          <a:prstGeom prst="rect">
            <a:avLst/>
          </a:prstGeom>
        </p:spPr>
      </p:pic>
      <p:pic>
        <p:nvPicPr>
          <p:cNvPr id="10242" name="Picture 2" descr="C:\Users\sigil\AppData\Local\Microsoft\Windows\INetCache\IE\KHNZA7Y7\hearts-149186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80928"/>
            <a:ext cx="1621755" cy="14989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31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200614_222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6120680" cy="6230633"/>
          </a:xfrm>
          <a:prstGeom prst="rect">
            <a:avLst/>
          </a:prstGeom>
        </p:spPr>
      </p:pic>
      <p:pic>
        <p:nvPicPr>
          <p:cNvPr id="11267" name="Picture 3" descr="C:\Users\sigil\AppData\Local\Microsoft\Windows\INetCache\IE\ZD6H0KBR\Blue_Heart_Growth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789040"/>
            <a:ext cx="1224136" cy="12241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07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200609-WA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752528" cy="6144682"/>
          </a:xfrm>
          <a:prstGeom prst="rect">
            <a:avLst/>
          </a:prstGeom>
        </p:spPr>
      </p:pic>
      <p:pic>
        <p:nvPicPr>
          <p:cNvPr id="12290" name="Picture 2" descr="C:\Users\sigil\AppData\Local\Microsoft\Windows\INetCache\IE\RID8EWOW\heart-1777675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068960"/>
            <a:ext cx="1142653" cy="109112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59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00614_222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332656"/>
            <a:ext cx="6571309" cy="6120680"/>
          </a:xfrm>
          <a:prstGeom prst="rect">
            <a:avLst/>
          </a:prstGeom>
        </p:spPr>
      </p:pic>
      <p:pic>
        <p:nvPicPr>
          <p:cNvPr id="13315" name="Picture 3" descr="C:\Users\sigil\AppData\Local\Microsoft\Windows\INetCache\IE\ZD6H0KBR\Crystal_Clear_action_bookmark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48680"/>
            <a:ext cx="1196752" cy="1196752"/>
          </a:xfrm>
          <a:prstGeom prst="rect">
            <a:avLst/>
          </a:prstGeom>
          <a:noFill/>
        </p:spPr>
      </p:pic>
      <p:pic>
        <p:nvPicPr>
          <p:cNvPr id="7" name="Picture 3" descr="C:\Users\sigil\AppData\Local\Microsoft\Windows\INetCache\IE\ZD6H0KBR\Crystal_Clear_action_bookmark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636912"/>
            <a:ext cx="1196752" cy="1196752"/>
          </a:xfrm>
          <a:prstGeom prst="rect">
            <a:avLst/>
          </a:prstGeom>
          <a:noFill/>
        </p:spPr>
      </p:pic>
      <p:pic>
        <p:nvPicPr>
          <p:cNvPr id="8" name="Picture 3" descr="C:\Users\sigil\AppData\Local\Microsoft\Windows\INetCache\IE\ZD6H0KBR\Crystal_Clear_action_bookmark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157192"/>
            <a:ext cx="1196752" cy="11967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5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200606-WA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4664"/>
            <a:ext cx="4824536" cy="6120680"/>
          </a:xfrm>
          <a:prstGeom prst="rect">
            <a:avLst/>
          </a:prstGeom>
        </p:spPr>
      </p:pic>
      <p:pic>
        <p:nvPicPr>
          <p:cNvPr id="14338" name="Picture 2" descr="C:\Users\sigil\AppData\Local\Microsoft\Windows\INetCache\IE\RID8EWOW\1024px-Emoji_u2734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3336">
            <a:off x="6722176" y="3186528"/>
            <a:ext cx="2160240" cy="21602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43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200607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4731990" cy="6309320"/>
          </a:xfrm>
          <a:prstGeom prst="rect">
            <a:avLst/>
          </a:prstGeom>
        </p:spPr>
      </p:pic>
      <p:pic>
        <p:nvPicPr>
          <p:cNvPr id="15362" name="Picture 2" descr="C:\Users\sigil\AppData\Local\Microsoft\Windows\INetCache\IE\ZD6H0KBR\bambini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56992"/>
            <a:ext cx="1584176" cy="15841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334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00614_222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71817" cy="5503469"/>
          </a:xfrm>
          <a:prstGeom prst="rect">
            <a:avLst/>
          </a:prstGeom>
        </p:spPr>
      </p:pic>
      <p:pic>
        <p:nvPicPr>
          <p:cNvPr id="3082" name="Picture 10" descr="C:\Users\sigil\AppData\Local\Microsoft\Windows\INetCache\IE\KHNZA7Y7\pink-140935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7544" y="548680"/>
            <a:ext cx="5365261" cy="34315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734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200614_222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5688632" cy="6336704"/>
          </a:xfrm>
          <a:prstGeom prst="rect">
            <a:avLst/>
          </a:prstGeom>
        </p:spPr>
      </p:pic>
      <p:pic>
        <p:nvPicPr>
          <p:cNvPr id="1028" name="Picture 4" descr="C:\Users\sigil\AppData\Local\Microsoft\Windows\INetCache\IE\ZD6H0KBR\fire-2939426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68960"/>
            <a:ext cx="2123727" cy="13583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20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200614_222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404664"/>
            <a:ext cx="7220445" cy="6120680"/>
          </a:xfrm>
          <a:prstGeom prst="rect">
            <a:avLst/>
          </a:prstGeom>
        </p:spPr>
      </p:pic>
      <p:pic>
        <p:nvPicPr>
          <p:cNvPr id="2050" name="Picture 2" descr="C:\Users\sigil\AppData\Local\Microsoft\Windows\INetCache\IE\RID8EWOW\disegno_scu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356992"/>
            <a:ext cx="1080120" cy="8855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04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200614_22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5688632" cy="6483908"/>
          </a:xfrm>
          <a:prstGeom prst="rect">
            <a:avLst/>
          </a:prstGeom>
        </p:spPr>
      </p:pic>
      <p:pic>
        <p:nvPicPr>
          <p:cNvPr id="3075" name="Picture 3" descr="C:\Users\sigil\AppData\Local\Microsoft\Windows\INetCache\IE\ZD6H0KBR\heart-1218002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573016"/>
            <a:ext cx="1481453" cy="14127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15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200607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60648"/>
            <a:ext cx="4248472" cy="6298199"/>
          </a:xfrm>
          <a:prstGeom prst="rect">
            <a:avLst/>
          </a:prstGeom>
        </p:spPr>
      </p:pic>
      <p:pic>
        <p:nvPicPr>
          <p:cNvPr id="4098" name="Picture 2" descr="C:\Users\sigil\AppData\Local\Microsoft\Windows\INetCache\IE\RID8EWOW\balloon-1762993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1797373" cy="2539335"/>
          </a:xfrm>
          <a:prstGeom prst="rect">
            <a:avLst/>
          </a:prstGeom>
          <a:noFill/>
        </p:spPr>
      </p:pic>
      <p:pic>
        <p:nvPicPr>
          <p:cNvPr id="4099" name="Picture 3" descr="C:\Users\sigil\AppData\Local\Microsoft\Windows\INetCache\IE\RID8EWOW\balloon-1762993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0888"/>
            <a:ext cx="1653357" cy="23358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28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00614_222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5544616" cy="6264696"/>
          </a:xfrm>
          <a:prstGeom prst="rect">
            <a:avLst/>
          </a:prstGeom>
        </p:spPr>
      </p:pic>
      <p:pic>
        <p:nvPicPr>
          <p:cNvPr id="5122" name="Picture 2" descr="C:\Users\sigil\AppData\Local\Microsoft\Windows\INetCache\IE\KHNZA7Y7\kite-2844057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5625" y="2348880"/>
            <a:ext cx="2888375" cy="21000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15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200614_222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706106" y="-833899"/>
            <a:ext cx="5760640" cy="8381779"/>
          </a:xfrm>
          <a:prstGeom prst="rect">
            <a:avLst/>
          </a:prstGeom>
        </p:spPr>
      </p:pic>
      <p:pic>
        <p:nvPicPr>
          <p:cNvPr id="6149" name="Picture 5" descr="C:\Users\sigil\AppData\Local\Microsoft\Windows\INetCache\IE\KHNZA7Y7\reptile-160290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1103784" cy="6519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34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-20200605-WA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8136904" cy="5009056"/>
          </a:xfrm>
          <a:prstGeom prst="rect">
            <a:avLst/>
          </a:prstGeom>
        </p:spPr>
      </p:pic>
      <p:pic>
        <p:nvPicPr>
          <p:cNvPr id="1028" name="Picture 4" descr="C:\Users\sigil\AppData\Local\Microsoft\Windows\INetCache\IE\ZD6H0KBR\Entre_el_mar_y_el_ciel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2656"/>
            <a:ext cx="1456939" cy="9093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46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10</Words>
  <Application>Microsoft Office PowerPoint</Application>
  <PresentationFormat>Presentazione su schermo (4:3)</PresentationFormat>
  <Paragraphs>4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Verve</vt:lpstr>
      <vt:lpstr>Tra calligrammi, poesie e fantasia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 Salomone</dc:creator>
  <cp:lastModifiedBy>Marco Salomone</cp:lastModifiedBy>
  <cp:revision>18</cp:revision>
  <dcterms:created xsi:type="dcterms:W3CDTF">2020-06-23T15:23:33Z</dcterms:created>
  <dcterms:modified xsi:type="dcterms:W3CDTF">2020-06-28T16:02:13Z</dcterms:modified>
</cp:coreProperties>
</file>